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49"/>
  </p:notesMasterIdLst>
  <p:sldIdLst>
    <p:sldId id="641" r:id="rId3"/>
    <p:sldId id="337" r:id="rId4"/>
    <p:sldId id="368" r:id="rId5"/>
    <p:sldId id="367" r:id="rId6"/>
    <p:sldId id="631" r:id="rId7"/>
    <p:sldId id="632" r:id="rId8"/>
    <p:sldId id="633" r:id="rId9"/>
    <p:sldId id="371" r:id="rId10"/>
    <p:sldId id="644" r:id="rId11"/>
    <p:sldId id="257" r:id="rId12"/>
    <p:sldId id="338" r:id="rId13"/>
    <p:sldId id="339" r:id="rId14"/>
    <p:sldId id="340" r:id="rId15"/>
    <p:sldId id="341" r:id="rId16"/>
    <p:sldId id="342" r:id="rId17"/>
    <p:sldId id="343" r:id="rId18"/>
    <p:sldId id="344" r:id="rId19"/>
    <p:sldId id="345" r:id="rId20"/>
    <p:sldId id="347" r:id="rId21"/>
    <p:sldId id="348" r:id="rId22"/>
    <p:sldId id="349" r:id="rId23"/>
    <p:sldId id="350" r:id="rId24"/>
    <p:sldId id="351" r:id="rId25"/>
    <p:sldId id="352" r:id="rId26"/>
    <p:sldId id="353" r:id="rId27"/>
    <p:sldId id="354" r:id="rId28"/>
    <p:sldId id="355" r:id="rId29"/>
    <p:sldId id="356" r:id="rId30"/>
    <p:sldId id="357" r:id="rId31"/>
    <p:sldId id="359" r:id="rId32"/>
    <p:sldId id="360" r:id="rId33"/>
    <p:sldId id="361" r:id="rId34"/>
    <p:sldId id="362" r:id="rId35"/>
    <p:sldId id="363" r:id="rId36"/>
    <p:sldId id="366" r:id="rId37"/>
    <p:sldId id="365" r:id="rId38"/>
    <p:sldId id="364" r:id="rId39"/>
    <p:sldId id="643" r:id="rId40"/>
    <p:sldId id="373" r:id="rId41"/>
    <p:sldId id="626" r:id="rId42"/>
    <p:sldId id="627" r:id="rId43"/>
    <p:sldId id="629" r:id="rId44"/>
    <p:sldId id="636" r:id="rId45"/>
    <p:sldId id="637" r:id="rId46"/>
    <p:sldId id="642" r:id="rId47"/>
    <p:sldId id="63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3E4024-35CE-44FA-A27B-BE0FA2658074}" v="13" dt="2020-08-05T17:23:37.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7" autoAdjust="0"/>
    <p:restoredTop sz="94660"/>
  </p:normalViewPr>
  <p:slideViewPr>
    <p:cSldViewPr snapToGrid="0">
      <p:cViewPr varScale="1">
        <p:scale>
          <a:sx n="168" d="100"/>
          <a:sy n="168" d="100"/>
        </p:scale>
        <p:origin x="154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983E4024-35CE-44FA-A27B-BE0FA2658074}"/>
    <pc:docChg chg="undo custSel addSld delSld modSld">
      <pc:chgData name="Rob Sewell" userId="c802df42025d5e1f" providerId="LiveId" clId="{983E4024-35CE-44FA-A27B-BE0FA2658074}" dt="2020-08-05T17:23:47.229" v="256" actId="1076"/>
      <pc:docMkLst>
        <pc:docMk/>
      </pc:docMkLst>
      <pc:sldChg chg="del">
        <pc:chgData name="Rob Sewell" userId="c802df42025d5e1f" providerId="LiveId" clId="{983E4024-35CE-44FA-A27B-BE0FA2658074}" dt="2020-08-05T13:23:34.892" v="88" actId="47"/>
        <pc:sldMkLst>
          <pc:docMk/>
          <pc:sldMk cId="259728572" sldId="256"/>
        </pc:sldMkLst>
      </pc:sldChg>
      <pc:sldChg chg="modSp mod">
        <pc:chgData name="Rob Sewell" userId="c802df42025d5e1f" providerId="LiveId" clId="{983E4024-35CE-44FA-A27B-BE0FA2658074}" dt="2020-08-05T13:40:00.138" v="201" actId="20577"/>
        <pc:sldMkLst>
          <pc:docMk/>
          <pc:sldMk cId="4003226672" sldId="257"/>
        </pc:sldMkLst>
        <pc:spChg chg="mod">
          <ac:chgData name="Rob Sewell" userId="c802df42025d5e1f" providerId="LiveId" clId="{983E4024-35CE-44FA-A27B-BE0FA2658074}" dt="2020-08-05T13:40:00.138" v="201" actId="20577"/>
          <ac:spMkLst>
            <pc:docMk/>
            <pc:sldMk cId="4003226672" sldId="257"/>
            <ac:spMk id="5" creationId="{8A37D81F-DC47-4098-BEAB-D01AA7CB56C2}"/>
          </ac:spMkLst>
        </pc:spChg>
      </pc:sldChg>
      <pc:sldChg chg="modSp mod">
        <pc:chgData name="Rob Sewell" userId="c802df42025d5e1f" providerId="LiveId" clId="{983E4024-35CE-44FA-A27B-BE0FA2658074}" dt="2020-08-05T13:25:13.772" v="146" actId="5793"/>
        <pc:sldMkLst>
          <pc:docMk/>
          <pc:sldMk cId="2631945306" sldId="337"/>
        </pc:sldMkLst>
        <pc:spChg chg="mod">
          <ac:chgData name="Rob Sewell" userId="c802df42025d5e1f" providerId="LiveId" clId="{983E4024-35CE-44FA-A27B-BE0FA2658074}" dt="2020-08-05T13:25:13.772" v="146" actId="5793"/>
          <ac:spMkLst>
            <pc:docMk/>
            <pc:sldMk cId="2631945306" sldId="337"/>
            <ac:spMk id="8" creationId="{5A531B36-7C51-6941-872A-82A556767154}"/>
          </ac:spMkLst>
        </pc:spChg>
        <pc:spChg chg="mod">
          <ac:chgData name="Rob Sewell" userId="c802df42025d5e1f" providerId="LiveId" clId="{983E4024-35CE-44FA-A27B-BE0FA2658074}" dt="2020-08-05T13:24:53.916" v="134" actId="1076"/>
          <ac:spMkLst>
            <pc:docMk/>
            <pc:sldMk cId="2631945306" sldId="337"/>
            <ac:spMk id="87" creationId="{70F01EC5-F4A4-4C4C-9209-F24F0BD3C13E}"/>
          </ac:spMkLst>
        </pc:spChg>
        <pc:spChg chg="mod">
          <ac:chgData name="Rob Sewell" userId="c802df42025d5e1f" providerId="LiveId" clId="{983E4024-35CE-44FA-A27B-BE0FA2658074}" dt="2020-08-05T13:25:05.653" v="145" actId="1076"/>
          <ac:spMkLst>
            <pc:docMk/>
            <pc:sldMk cId="2631945306" sldId="337"/>
            <ac:spMk id="88" creationId="{71156FC7-067B-BD43-B943-9ACCD790036E}"/>
          </ac:spMkLst>
        </pc:spChg>
      </pc:sldChg>
      <pc:sldChg chg="del">
        <pc:chgData name="Rob Sewell" userId="c802df42025d5e1f" providerId="LiveId" clId="{983E4024-35CE-44FA-A27B-BE0FA2658074}" dt="2020-08-05T17:14:25.799" v="202" actId="2696"/>
        <pc:sldMkLst>
          <pc:docMk/>
          <pc:sldMk cId="2343861877" sldId="367"/>
        </pc:sldMkLst>
      </pc:sldChg>
      <pc:sldChg chg="del">
        <pc:chgData name="Rob Sewell" userId="c802df42025d5e1f" providerId="LiveId" clId="{983E4024-35CE-44FA-A27B-BE0FA2658074}" dt="2020-08-05T17:14:25.799" v="202" actId="2696"/>
        <pc:sldMkLst>
          <pc:docMk/>
          <pc:sldMk cId="418240345" sldId="368"/>
        </pc:sldMkLst>
      </pc:sldChg>
      <pc:sldChg chg="del">
        <pc:chgData name="Rob Sewell" userId="c802df42025d5e1f" providerId="LiveId" clId="{983E4024-35CE-44FA-A27B-BE0FA2658074}" dt="2020-08-05T17:14:25.799" v="202" actId="2696"/>
        <pc:sldMkLst>
          <pc:docMk/>
          <pc:sldMk cId="2943143381" sldId="371"/>
        </pc:sldMkLst>
      </pc:sldChg>
      <pc:sldChg chg="del">
        <pc:chgData name="Rob Sewell" userId="c802df42025d5e1f" providerId="LiveId" clId="{983E4024-35CE-44FA-A27B-BE0FA2658074}" dt="2020-08-05T17:15:51.749" v="207" actId="2696"/>
        <pc:sldMkLst>
          <pc:docMk/>
          <pc:sldMk cId="1825853913" sldId="372"/>
        </pc:sldMkLst>
      </pc:sldChg>
      <pc:sldChg chg="del">
        <pc:chgData name="Rob Sewell" userId="c802df42025d5e1f" providerId="LiveId" clId="{983E4024-35CE-44FA-A27B-BE0FA2658074}" dt="2020-08-05T17:14:25.799" v="202" actId="2696"/>
        <pc:sldMkLst>
          <pc:docMk/>
          <pc:sldMk cId="3719397563" sldId="372"/>
        </pc:sldMkLst>
      </pc:sldChg>
      <pc:sldChg chg="del">
        <pc:chgData name="Rob Sewell" userId="c802df42025d5e1f" providerId="LiveId" clId="{983E4024-35CE-44FA-A27B-BE0FA2658074}" dt="2020-08-05T17:14:25.799" v="202" actId="2696"/>
        <pc:sldMkLst>
          <pc:docMk/>
          <pc:sldMk cId="1314517858" sldId="631"/>
        </pc:sldMkLst>
      </pc:sldChg>
      <pc:sldChg chg="del">
        <pc:chgData name="Rob Sewell" userId="c802df42025d5e1f" providerId="LiveId" clId="{983E4024-35CE-44FA-A27B-BE0FA2658074}" dt="2020-08-05T17:14:25.799" v="202" actId="2696"/>
        <pc:sldMkLst>
          <pc:docMk/>
          <pc:sldMk cId="1131074679" sldId="632"/>
        </pc:sldMkLst>
      </pc:sldChg>
      <pc:sldChg chg="del">
        <pc:chgData name="Rob Sewell" userId="c802df42025d5e1f" providerId="LiveId" clId="{983E4024-35CE-44FA-A27B-BE0FA2658074}" dt="2020-08-05T17:14:25.799" v="202" actId="2696"/>
        <pc:sldMkLst>
          <pc:docMk/>
          <pc:sldMk cId="2181400843" sldId="633"/>
        </pc:sldMkLst>
      </pc:sldChg>
      <pc:sldChg chg="delSp modSp mod">
        <pc:chgData name="Rob Sewell" userId="c802df42025d5e1f" providerId="LiveId" clId="{983E4024-35CE-44FA-A27B-BE0FA2658074}" dt="2020-08-05T13:39:16.165" v="157" actId="14100"/>
        <pc:sldMkLst>
          <pc:docMk/>
          <pc:sldMk cId="3818839352" sldId="637"/>
        </pc:sldMkLst>
        <pc:spChg chg="del mod">
          <ac:chgData name="Rob Sewell" userId="c802df42025d5e1f" providerId="LiveId" clId="{983E4024-35CE-44FA-A27B-BE0FA2658074}" dt="2020-08-05T13:39:04.489" v="155" actId="478"/>
          <ac:spMkLst>
            <pc:docMk/>
            <pc:sldMk cId="3818839352" sldId="637"/>
            <ac:spMk id="4" creationId="{A51853BD-55B0-49F4-B01E-905BDE7C5DBB}"/>
          </ac:spMkLst>
        </pc:spChg>
        <pc:spChg chg="mod">
          <ac:chgData name="Rob Sewell" userId="c802df42025d5e1f" providerId="LiveId" clId="{983E4024-35CE-44FA-A27B-BE0FA2658074}" dt="2020-08-05T13:39:16.165" v="157" actId="14100"/>
          <ac:spMkLst>
            <pc:docMk/>
            <pc:sldMk cId="3818839352" sldId="637"/>
            <ac:spMk id="8" creationId="{9E870DF4-7564-4AFB-A156-86B32A897EE2}"/>
          </ac:spMkLst>
        </pc:spChg>
      </pc:sldChg>
      <pc:sldChg chg="del">
        <pc:chgData name="Rob Sewell" userId="c802df42025d5e1f" providerId="LiveId" clId="{983E4024-35CE-44FA-A27B-BE0FA2658074}" dt="2020-08-05T13:23:36.338" v="89" actId="47"/>
        <pc:sldMkLst>
          <pc:docMk/>
          <pc:sldMk cId="3423016621" sldId="640"/>
        </pc:sldMkLst>
      </pc:sldChg>
      <pc:sldChg chg="addSp delSp modSp mod setBg">
        <pc:chgData name="Rob Sewell" userId="c802df42025d5e1f" providerId="LiveId" clId="{983E4024-35CE-44FA-A27B-BE0FA2658074}" dt="2020-08-05T13:23:22.685" v="87" actId="1076"/>
        <pc:sldMkLst>
          <pc:docMk/>
          <pc:sldMk cId="3440407911" sldId="641"/>
        </pc:sldMkLst>
        <pc:spChg chg="add mod">
          <ac:chgData name="Rob Sewell" userId="c802df42025d5e1f" providerId="LiveId" clId="{983E4024-35CE-44FA-A27B-BE0FA2658074}" dt="2020-08-05T13:22:38.569" v="78" actId="208"/>
          <ac:spMkLst>
            <pc:docMk/>
            <pc:sldMk cId="3440407911" sldId="641"/>
            <ac:spMk id="2" creationId="{58C59C24-E186-43FC-B214-35DC1DE55655}"/>
          </ac:spMkLst>
        </pc:spChg>
        <pc:spChg chg="mod">
          <ac:chgData name="Rob Sewell" userId="c802df42025d5e1f" providerId="LiveId" clId="{983E4024-35CE-44FA-A27B-BE0FA2658074}" dt="2020-08-05T13:20:55.977" v="66" actId="1076"/>
          <ac:spMkLst>
            <pc:docMk/>
            <pc:sldMk cId="3440407911" sldId="641"/>
            <ac:spMk id="5" creationId="{8197406F-317D-4061-AE6B-534B2D929A29}"/>
          </ac:spMkLst>
        </pc:spChg>
        <pc:spChg chg="mod">
          <ac:chgData name="Rob Sewell" userId="c802df42025d5e1f" providerId="LiveId" clId="{983E4024-35CE-44FA-A27B-BE0FA2658074}" dt="2020-08-05T13:22:08.818" v="74" actId="14100"/>
          <ac:spMkLst>
            <pc:docMk/>
            <pc:sldMk cId="3440407911" sldId="641"/>
            <ac:spMk id="7" creationId="{29A9688B-9622-4AB2-BD28-9376ABB9FFD7}"/>
          </ac:spMkLst>
        </pc:spChg>
        <pc:spChg chg="add del mod">
          <ac:chgData name="Rob Sewell" userId="c802df42025d5e1f" providerId="LiveId" clId="{983E4024-35CE-44FA-A27B-BE0FA2658074}" dt="2020-08-05T13:23:10.305" v="84" actId="478"/>
          <ac:spMkLst>
            <pc:docMk/>
            <pc:sldMk cId="3440407911" sldId="641"/>
            <ac:spMk id="8" creationId="{1E761534-D9A5-4600-9DAA-A742951F034B}"/>
          </ac:spMkLst>
        </pc:spChg>
        <pc:spChg chg="add mod">
          <ac:chgData name="Rob Sewell" userId="c802df42025d5e1f" providerId="LiveId" clId="{983E4024-35CE-44FA-A27B-BE0FA2658074}" dt="2020-08-05T13:23:22.685" v="87" actId="1076"/>
          <ac:spMkLst>
            <pc:docMk/>
            <pc:sldMk cId="3440407911" sldId="641"/>
            <ac:spMk id="9" creationId="{1179C463-3C93-43DD-89A2-0E2F13929192}"/>
          </ac:spMkLst>
        </pc:spChg>
        <pc:picChg chg="add del">
          <ac:chgData name="Rob Sewell" userId="c802df42025d5e1f" providerId="LiveId" clId="{983E4024-35CE-44FA-A27B-BE0FA2658074}" dt="2020-08-05T13:22:20.798" v="76" actId="22"/>
          <ac:picMkLst>
            <pc:docMk/>
            <pc:sldMk cId="3440407911" sldId="641"/>
            <ac:picMk id="3" creationId="{9E271789-5D63-4428-9464-A4706A20367E}"/>
          </ac:picMkLst>
        </pc:picChg>
        <pc:picChg chg="mod">
          <ac:chgData name="Rob Sewell" userId="c802df42025d5e1f" providerId="LiveId" clId="{983E4024-35CE-44FA-A27B-BE0FA2658074}" dt="2020-08-05T13:23:16.300" v="86" actId="1076"/>
          <ac:picMkLst>
            <pc:docMk/>
            <pc:sldMk cId="3440407911" sldId="641"/>
            <ac:picMk id="2052" creationId="{C8C380A7-7D05-4BA1-A794-B6B0470E3C54}"/>
          </ac:picMkLst>
        </pc:picChg>
      </pc:sldChg>
      <pc:sldChg chg="modSp add mod">
        <pc:chgData name="Rob Sewell" userId="c802df42025d5e1f" providerId="LiveId" clId="{983E4024-35CE-44FA-A27B-BE0FA2658074}" dt="2020-08-05T13:38:16.473" v="153" actId="1076"/>
        <pc:sldMkLst>
          <pc:docMk/>
          <pc:sldMk cId="3887055529" sldId="642"/>
        </pc:sldMkLst>
        <pc:spChg chg="mod">
          <ac:chgData name="Rob Sewell" userId="c802df42025d5e1f" providerId="LiveId" clId="{983E4024-35CE-44FA-A27B-BE0FA2658074}" dt="2020-08-05T13:38:16.473" v="153" actId="1076"/>
          <ac:spMkLst>
            <pc:docMk/>
            <pc:sldMk cId="3887055529" sldId="642"/>
            <ac:spMk id="6" creationId="{1D8D680E-42BF-4CF4-804F-97D5AD4D6514}"/>
          </ac:spMkLst>
        </pc:spChg>
        <pc:spChg chg="mod">
          <ac:chgData name="Rob Sewell" userId="c802df42025d5e1f" providerId="LiveId" clId="{983E4024-35CE-44FA-A27B-BE0FA2658074}" dt="2020-08-05T13:37:52.286" v="150" actId="1076"/>
          <ac:spMkLst>
            <pc:docMk/>
            <pc:sldMk cId="3887055529" sldId="642"/>
            <ac:spMk id="9" creationId="{65055C3A-0925-4B6F-8AAE-D99EB9D79ECB}"/>
          </ac:spMkLst>
        </pc:spChg>
      </pc:sldChg>
      <pc:sldChg chg="modSp add mod modAnim">
        <pc:chgData name="Rob Sewell" userId="c802df42025d5e1f" providerId="LiveId" clId="{983E4024-35CE-44FA-A27B-BE0FA2658074}" dt="2020-08-05T17:15:32.697" v="206" actId="14100"/>
        <pc:sldMkLst>
          <pc:docMk/>
          <pc:sldMk cId="4264188158" sldId="643"/>
        </pc:sldMkLst>
        <pc:spChg chg="mod">
          <ac:chgData name="Rob Sewell" userId="c802df42025d5e1f" providerId="LiveId" clId="{983E4024-35CE-44FA-A27B-BE0FA2658074}" dt="2020-08-05T17:15:32.697" v="206" actId="14100"/>
          <ac:spMkLst>
            <pc:docMk/>
            <pc:sldMk cId="4264188158" sldId="643"/>
            <ac:spMk id="5" creationId="{C414CE00-B7B7-4B86-84B2-02D2F24122D3}"/>
          </ac:spMkLst>
        </pc:spChg>
      </pc:sldChg>
      <pc:sldChg chg="addSp delSp modSp new mod modClrScheme chgLayout">
        <pc:chgData name="Rob Sewell" userId="c802df42025d5e1f" providerId="LiveId" clId="{983E4024-35CE-44FA-A27B-BE0FA2658074}" dt="2020-08-05T17:23:47.229" v="256" actId="1076"/>
        <pc:sldMkLst>
          <pc:docMk/>
          <pc:sldMk cId="1819254681" sldId="644"/>
        </pc:sldMkLst>
        <pc:spChg chg="mod ord">
          <ac:chgData name="Rob Sewell" userId="c802df42025d5e1f" providerId="LiveId" clId="{983E4024-35CE-44FA-A27B-BE0FA2658074}" dt="2020-08-05T17:16:40.145" v="244" actId="1076"/>
          <ac:spMkLst>
            <pc:docMk/>
            <pc:sldMk cId="1819254681" sldId="644"/>
            <ac:spMk id="2" creationId="{0177930C-E401-40BB-8994-CEF888B1D552}"/>
          </ac:spMkLst>
        </pc:spChg>
        <pc:spChg chg="del">
          <ac:chgData name="Rob Sewell" userId="c802df42025d5e1f" providerId="LiveId" clId="{983E4024-35CE-44FA-A27B-BE0FA2658074}" dt="2020-08-05T17:16:20.956" v="240" actId="478"/>
          <ac:spMkLst>
            <pc:docMk/>
            <pc:sldMk cId="1819254681" sldId="644"/>
            <ac:spMk id="3" creationId="{FC98D926-10B5-42D2-9D45-651BC3399B34}"/>
          </ac:spMkLst>
        </pc:spChg>
        <pc:spChg chg="del">
          <ac:chgData name="Rob Sewell" userId="c802df42025d5e1f" providerId="LiveId" clId="{983E4024-35CE-44FA-A27B-BE0FA2658074}" dt="2020-08-05T17:16:22.830" v="241" actId="478"/>
          <ac:spMkLst>
            <pc:docMk/>
            <pc:sldMk cId="1819254681" sldId="644"/>
            <ac:spMk id="4" creationId="{12E898EA-8121-449A-88A8-A646C09B4CB6}"/>
          </ac:spMkLst>
        </pc:spChg>
        <pc:picChg chg="add del mod">
          <ac:chgData name="Rob Sewell" userId="c802df42025d5e1f" providerId="LiveId" clId="{983E4024-35CE-44FA-A27B-BE0FA2658074}" dt="2020-08-05T17:23:28.440" v="251" actId="478"/>
          <ac:picMkLst>
            <pc:docMk/>
            <pc:sldMk cId="1819254681" sldId="644"/>
            <ac:picMk id="6" creationId="{0A9A7E83-68E7-473F-AC35-CF8955D39D5D}"/>
          </ac:picMkLst>
        </pc:picChg>
        <pc:picChg chg="add mod">
          <ac:chgData name="Rob Sewell" userId="c802df42025d5e1f" providerId="LiveId" clId="{983E4024-35CE-44FA-A27B-BE0FA2658074}" dt="2020-08-05T17:23:47.229" v="256" actId="1076"/>
          <ac:picMkLst>
            <pc:docMk/>
            <pc:sldMk cId="1819254681" sldId="644"/>
            <ac:picMk id="8" creationId="{211E2860-20E9-4D5B-BF53-E3E4C8D40FF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551-815A-41DF-807F-574D47116C14}" type="datetimeFigureOut">
              <a:rPr lang="en-GB" smtClean="0"/>
              <a:t>05/08/2020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EACD8-0791-4C83-8D23-49879261447A}" type="slidenum">
              <a:rPr lang="en-GB" smtClean="0"/>
              <a:t>‹#›</a:t>
            </a:fld>
            <a:endParaRPr lang="en-GB"/>
          </a:p>
        </p:txBody>
      </p:sp>
    </p:spTree>
    <p:extLst>
      <p:ext uri="{BB962C8B-B14F-4D97-AF65-F5344CB8AC3E}">
        <p14:creationId xmlns:p14="http://schemas.microsoft.com/office/powerpoint/2010/main" val="83694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8F37-F63B-4234-A7CD-14E812CCA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F8BE5-57E7-4401-8358-9AEE24B5A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473524-5007-4995-8579-83F0B41F988B}"/>
              </a:ext>
            </a:extLst>
          </p:cNvPr>
          <p:cNvSpPr>
            <a:spLocks noGrp="1"/>
          </p:cNvSpPr>
          <p:nvPr>
            <p:ph type="dt" sz="half" idx="10"/>
          </p:nvPr>
        </p:nvSpPr>
        <p:spPr/>
        <p:txBody>
          <a:bodyPr/>
          <a:lstStyle/>
          <a:p>
            <a:fld id="{0EDB9C32-3BFB-491F-905D-C7528205B2B8}" type="datetime1">
              <a:rPr lang="en-GB" smtClean="0"/>
              <a:t>05/08/2020</a:t>
            </a:fld>
            <a:endParaRPr lang="en-GB"/>
          </a:p>
        </p:txBody>
      </p:sp>
      <p:sp>
        <p:nvSpPr>
          <p:cNvPr id="5" name="Footer Placeholder 4">
            <a:extLst>
              <a:ext uri="{FF2B5EF4-FFF2-40B4-BE49-F238E27FC236}">
                <a16:creationId xmlns:a16="http://schemas.microsoft.com/office/drawing/2014/main" id="{4603F1A4-B082-4B49-B277-028F8EAF96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DF3CD8-5BF4-4C17-8574-7CC781D6AA7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25174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D377-BAE5-4FDE-89A6-57DDD9C286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6A085-4050-4B2A-9080-CBD523227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33275-216E-4A2F-9390-F8F33E5F87C9}"/>
              </a:ext>
            </a:extLst>
          </p:cNvPr>
          <p:cNvSpPr>
            <a:spLocks noGrp="1"/>
          </p:cNvSpPr>
          <p:nvPr>
            <p:ph type="dt" sz="half" idx="10"/>
          </p:nvPr>
        </p:nvSpPr>
        <p:spPr/>
        <p:txBody>
          <a:bodyPr/>
          <a:lstStyle/>
          <a:p>
            <a:fld id="{B493C129-E46F-41E4-8C45-B721941481C4}" type="datetime1">
              <a:rPr lang="en-GB" smtClean="0"/>
              <a:t>05/08/2020</a:t>
            </a:fld>
            <a:endParaRPr lang="en-GB"/>
          </a:p>
        </p:txBody>
      </p:sp>
      <p:sp>
        <p:nvSpPr>
          <p:cNvPr id="5" name="Footer Placeholder 4">
            <a:extLst>
              <a:ext uri="{FF2B5EF4-FFF2-40B4-BE49-F238E27FC236}">
                <a16:creationId xmlns:a16="http://schemas.microsoft.com/office/drawing/2014/main" id="{FD15FA11-D419-425E-94C9-80CB276EE1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4B47A6-0746-4AE6-8D35-9D2D0DBDFC3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732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2E4E-1C15-48ED-B483-33092FBE3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4CCCA-EBBC-449E-B371-74B58F34A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31FB9-2504-4FC7-9085-9F6D743D47D1}"/>
              </a:ext>
            </a:extLst>
          </p:cNvPr>
          <p:cNvSpPr>
            <a:spLocks noGrp="1"/>
          </p:cNvSpPr>
          <p:nvPr>
            <p:ph type="dt" sz="half" idx="10"/>
          </p:nvPr>
        </p:nvSpPr>
        <p:spPr/>
        <p:txBody>
          <a:bodyPr/>
          <a:lstStyle/>
          <a:p>
            <a:fld id="{E8239000-1C42-4532-8EDD-1AB7082D25A2}" type="datetime1">
              <a:rPr lang="en-GB" smtClean="0"/>
              <a:t>05/08/2020</a:t>
            </a:fld>
            <a:endParaRPr lang="en-GB"/>
          </a:p>
        </p:txBody>
      </p:sp>
      <p:sp>
        <p:nvSpPr>
          <p:cNvPr id="5" name="Footer Placeholder 4">
            <a:extLst>
              <a:ext uri="{FF2B5EF4-FFF2-40B4-BE49-F238E27FC236}">
                <a16:creationId xmlns:a16="http://schemas.microsoft.com/office/drawing/2014/main" id="{96856127-7D12-43E5-80B5-2B7D34ABB6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BDBC34-CFCF-426E-AA39-E68128387A64}"/>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800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3803577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6002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6" name="Picture 5">
            <a:extLst>
              <a:ext uri="{FF2B5EF4-FFF2-40B4-BE49-F238E27FC236}">
                <a16:creationId xmlns:a16="http://schemas.microsoft.com/office/drawing/2014/main" id="{B5BE5C79-33F1-49B1-927A-42BDDC0E715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7" y="164675"/>
            <a:ext cx="5436244" cy="1405133"/>
          </a:xfrm>
          <a:prstGeom prst="rect">
            <a:avLst/>
          </a:prstGeom>
        </p:spPr>
      </p:pic>
    </p:spTree>
    <p:extLst>
      <p:ext uri="{BB962C8B-B14F-4D97-AF65-F5344CB8AC3E}">
        <p14:creationId xmlns:p14="http://schemas.microsoft.com/office/powerpoint/2010/main" val="3208414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140140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8" name="Picture 7">
            <a:extLst>
              <a:ext uri="{FF2B5EF4-FFF2-40B4-BE49-F238E27FC236}">
                <a16:creationId xmlns:a16="http://schemas.microsoft.com/office/drawing/2014/main" id="{65E49C4F-7799-4198-93CB-9D0489E80CC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096" y="146883"/>
            <a:ext cx="6093904" cy="1575123"/>
          </a:xfrm>
          <a:prstGeom prst="rect">
            <a:avLst/>
          </a:prstGeom>
        </p:spPr>
      </p:pic>
    </p:spTree>
    <p:extLst>
      <p:ext uri="{BB962C8B-B14F-4D97-AF65-F5344CB8AC3E}">
        <p14:creationId xmlns:p14="http://schemas.microsoft.com/office/powerpoint/2010/main" val="564967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4047824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554004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48219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fld id="{268C92E6-F5DE-4043-9E7E-C796D3B64CDE}" type="datetime1">
              <a:rPr lang="en-GB" smtClean="0"/>
              <a:t>05/08/2020</a:t>
            </a:fld>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66268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4536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endParaRPr lang="en-US"/>
          </a:p>
        </p:txBody>
      </p:sp>
    </p:spTree>
    <p:extLst>
      <p:ext uri="{BB962C8B-B14F-4D97-AF65-F5344CB8AC3E}">
        <p14:creationId xmlns:p14="http://schemas.microsoft.com/office/powerpoint/2010/main" val="1979446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74658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7" name="Picture 6">
            <a:extLst>
              <a:ext uri="{FF2B5EF4-FFF2-40B4-BE49-F238E27FC236}">
                <a16:creationId xmlns:a16="http://schemas.microsoft.com/office/drawing/2014/main" id="{E79A1D5F-998C-4F75-91E5-62949C3DFEFE}"/>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83544"/>
            <a:ext cx="1394981" cy="360568"/>
          </a:xfrm>
          <a:prstGeom prst="rect">
            <a:avLst/>
          </a:prstGeom>
        </p:spPr>
      </p:pic>
    </p:spTree>
    <p:extLst>
      <p:ext uri="{BB962C8B-B14F-4D97-AF65-F5344CB8AC3E}">
        <p14:creationId xmlns:p14="http://schemas.microsoft.com/office/powerpoint/2010/main" val="331345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pic>
        <p:nvPicPr>
          <p:cNvPr id="9" name="Picture 8">
            <a:extLst>
              <a:ext uri="{FF2B5EF4-FFF2-40B4-BE49-F238E27FC236}">
                <a16:creationId xmlns:a16="http://schemas.microsoft.com/office/drawing/2014/main" id="{A4FAB58E-1DF8-433A-AB09-15EBDBBB6B9B}"/>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57808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6" name="Picture 5">
            <a:extLst>
              <a:ext uri="{FF2B5EF4-FFF2-40B4-BE49-F238E27FC236}">
                <a16:creationId xmlns:a16="http://schemas.microsoft.com/office/drawing/2014/main" id="{708331ED-3501-4FBB-888D-A4A7D118AF2D}"/>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930314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293DAB39-8F66-44E9-A761-79C255215FD1}"/>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1125154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550BC0E3-9FFB-4557-9006-4692812990D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50168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pic>
        <p:nvPicPr>
          <p:cNvPr id="4" name="Picture 3">
            <a:extLst>
              <a:ext uri="{FF2B5EF4-FFF2-40B4-BE49-F238E27FC236}">
                <a16:creationId xmlns:a16="http://schemas.microsoft.com/office/drawing/2014/main" id="{6457D500-EEEC-44B6-A8D4-6637C67E32A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5537346" y="402878"/>
            <a:ext cx="6654655" cy="1720063"/>
          </a:xfrm>
          <a:prstGeom prst="rect">
            <a:avLst/>
          </a:prstGeom>
        </p:spPr>
      </p:pic>
    </p:spTree>
    <p:extLst>
      <p:ext uri="{BB962C8B-B14F-4D97-AF65-F5344CB8AC3E}">
        <p14:creationId xmlns:p14="http://schemas.microsoft.com/office/powerpoint/2010/main" val="3906060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B3771-A5AF-433F-8591-EAD091C6B8E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2722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93E0-5973-45AC-AFCD-1C302A555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86000B-270B-4A69-8FCE-D104802AE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41479-ECED-4918-955A-29CD3A5D69D1}"/>
              </a:ext>
            </a:extLst>
          </p:cNvPr>
          <p:cNvSpPr>
            <a:spLocks noGrp="1"/>
          </p:cNvSpPr>
          <p:nvPr>
            <p:ph type="dt" sz="half" idx="10"/>
          </p:nvPr>
        </p:nvSpPr>
        <p:spPr/>
        <p:txBody>
          <a:bodyPr/>
          <a:lstStyle/>
          <a:p>
            <a:fld id="{682AE814-08E7-4DA9-B046-F967A093B4ED}" type="datetime1">
              <a:rPr lang="en-GB" smtClean="0"/>
              <a:t>05/08/2020</a:t>
            </a:fld>
            <a:endParaRPr lang="en-GB"/>
          </a:p>
        </p:txBody>
      </p:sp>
      <p:sp>
        <p:nvSpPr>
          <p:cNvPr id="5" name="Footer Placeholder 4">
            <a:extLst>
              <a:ext uri="{FF2B5EF4-FFF2-40B4-BE49-F238E27FC236}">
                <a16:creationId xmlns:a16="http://schemas.microsoft.com/office/drawing/2014/main" id="{3DEA46B4-0E7B-45E9-8D54-B764658335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BE20FE-96E5-4EE0-AD70-D535BBD8752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995668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69815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B44-D6A7-4ED9-844D-1C607F3E46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F5F0DB-DA9A-41C9-BBAD-39AD43B40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E4A702-7439-4DE7-ABD7-AB4C23666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0440E-0332-4F38-891D-C58435E54C26}"/>
              </a:ext>
            </a:extLst>
          </p:cNvPr>
          <p:cNvSpPr>
            <a:spLocks noGrp="1"/>
          </p:cNvSpPr>
          <p:nvPr>
            <p:ph type="dt" sz="half" idx="10"/>
          </p:nvPr>
        </p:nvSpPr>
        <p:spPr/>
        <p:txBody>
          <a:bodyPr/>
          <a:lstStyle/>
          <a:p>
            <a:fld id="{E5490008-33EB-4E01-8532-B1391CA76C2B}" type="datetime1">
              <a:rPr lang="en-GB" smtClean="0"/>
              <a:t>05/08/2020</a:t>
            </a:fld>
            <a:endParaRPr lang="en-GB"/>
          </a:p>
        </p:txBody>
      </p:sp>
      <p:sp>
        <p:nvSpPr>
          <p:cNvPr id="6" name="Footer Placeholder 5">
            <a:extLst>
              <a:ext uri="{FF2B5EF4-FFF2-40B4-BE49-F238E27FC236}">
                <a16:creationId xmlns:a16="http://schemas.microsoft.com/office/drawing/2014/main" id="{F9EE1EE3-4EBC-4D3D-8AFC-B4C1CCE8E9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D3127B-E073-44B7-8942-9C4E0CEE8BF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60266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A87-49A3-45CD-94F3-DA9AACF852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576466-DB3B-45FA-8A70-462B569CA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73AAE-403B-46E5-8FFE-BF59EED54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B86E4-98CF-4B84-92B5-BC49F24AB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1FE74-DA65-46E6-BAF4-75CBECF44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9575F2-587B-4CEE-B938-930E796E4288}"/>
              </a:ext>
            </a:extLst>
          </p:cNvPr>
          <p:cNvSpPr>
            <a:spLocks noGrp="1"/>
          </p:cNvSpPr>
          <p:nvPr>
            <p:ph type="dt" sz="half" idx="10"/>
          </p:nvPr>
        </p:nvSpPr>
        <p:spPr/>
        <p:txBody>
          <a:bodyPr/>
          <a:lstStyle/>
          <a:p>
            <a:fld id="{8F20094B-ED60-49B2-91CC-1DD50C604E70}" type="datetime1">
              <a:rPr lang="en-GB" smtClean="0"/>
              <a:t>05/08/2020</a:t>
            </a:fld>
            <a:endParaRPr lang="en-GB"/>
          </a:p>
        </p:txBody>
      </p:sp>
      <p:sp>
        <p:nvSpPr>
          <p:cNvPr id="8" name="Footer Placeholder 7">
            <a:extLst>
              <a:ext uri="{FF2B5EF4-FFF2-40B4-BE49-F238E27FC236}">
                <a16:creationId xmlns:a16="http://schemas.microsoft.com/office/drawing/2014/main" id="{53B142E6-10D4-42C1-A96E-4BA08297CFA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55C05AE-6516-4C79-9AA2-DA9E4D0079C9}"/>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436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D056-63A7-41EC-A90E-4E7A423531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98CED-FDEF-40F6-8919-8AC613A8451B}"/>
              </a:ext>
            </a:extLst>
          </p:cNvPr>
          <p:cNvSpPr>
            <a:spLocks noGrp="1"/>
          </p:cNvSpPr>
          <p:nvPr>
            <p:ph type="dt" sz="half" idx="10"/>
          </p:nvPr>
        </p:nvSpPr>
        <p:spPr/>
        <p:txBody>
          <a:bodyPr/>
          <a:lstStyle/>
          <a:p>
            <a:fld id="{0B61E2AC-785B-4241-B7D9-C71A982BB81C}" type="datetime1">
              <a:rPr lang="en-GB" smtClean="0"/>
              <a:t>05/08/2020</a:t>
            </a:fld>
            <a:endParaRPr lang="en-GB"/>
          </a:p>
        </p:txBody>
      </p:sp>
      <p:sp>
        <p:nvSpPr>
          <p:cNvPr id="4" name="Footer Placeholder 3">
            <a:extLst>
              <a:ext uri="{FF2B5EF4-FFF2-40B4-BE49-F238E27FC236}">
                <a16:creationId xmlns:a16="http://schemas.microsoft.com/office/drawing/2014/main" id="{360D4228-8A2A-43AC-92D2-EF2CB324E6B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0AB866-A48C-4D87-B198-9F66E64C561B}"/>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7910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fld id="{DE6F0C75-CDAF-4A0E-ACE0-06295EC642EF}" type="datetime1">
              <a:rPr lang="en-GB" smtClean="0"/>
              <a:t>05/08/2020</a:t>
            </a:fld>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539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F95F-1F6D-4D8C-83D5-956E36931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B82512-772D-4967-A57A-01047C39A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7EC4D22-2B50-493D-B4A4-5BF686A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F9A7-9E83-4CF1-B172-D3F4926EAEC7}"/>
              </a:ext>
            </a:extLst>
          </p:cNvPr>
          <p:cNvSpPr>
            <a:spLocks noGrp="1"/>
          </p:cNvSpPr>
          <p:nvPr>
            <p:ph type="dt" sz="half" idx="10"/>
          </p:nvPr>
        </p:nvSpPr>
        <p:spPr/>
        <p:txBody>
          <a:bodyPr/>
          <a:lstStyle/>
          <a:p>
            <a:fld id="{35AAF909-B02B-40E3-8D0B-A1E1ABC58BA1}" type="datetime1">
              <a:rPr lang="en-GB" smtClean="0"/>
              <a:t>05/08/2020</a:t>
            </a:fld>
            <a:endParaRPr lang="en-GB"/>
          </a:p>
        </p:txBody>
      </p:sp>
      <p:sp>
        <p:nvSpPr>
          <p:cNvPr id="6" name="Footer Placeholder 5">
            <a:extLst>
              <a:ext uri="{FF2B5EF4-FFF2-40B4-BE49-F238E27FC236}">
                <a16:creationId xmlns:a16="http://schemas.microsoft.com/office/drawing/2014/main" id="{A414F5F1-C538-422B-8F9F-7A0D2851EC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CD0324-A89E-4F49-B715-B5B0E021DBE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7766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845-B33C-49E5-94F1-E30664F03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3D7592-1F26-4E63-8953-420F6413A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91A3C2-9973-428D-9345-1F0E52526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F6665-89CF-44F6-9AB6-884B72AB0AFF}"/>
              </a:ext>
            </a:extLst>
          </p:cNvPr>
          <p:cNvSpPr>
            <a:spLocks noGrp="1"/>
          </p:cNvSpPr>
          <p:nvPr>
            <p:ph type="dt" sz="half" idx="10"/>
          </p:nvPr>
        </p:nvSpPr>
        <p:spPr/>
        <p:txBody>
          <a:bodyPr/>
          <a:lstStyle/>
          <a:p>
            <a:fld id="{693F93F6-9F26-4F16-A56C-9679745F01A4}" type="datetime1">
              <a:rPr lang="en-GB" smtClean="0"/>
              <a:t>05/08/2020</a:t>
            </a:fld>
            <a:endParaRPr lang="en-GB"/>
          </a:p>
        </p:txBody>
      </p:sp>
      <p:sp>
        <p:nvSpPr>
          <p:cNvPr id="6" name="Footer Placeholder 5">
            <a:extLst>
              <a:ext uri="{FF2B5EF4-FFF2-40B4-BE49-F238E27FC236}">
                <a16:creationId xmlns:a16="http://schemas.microsoft.com/office/drawing/2014/main" id="{6029E5F0-3902-4F84-B723-86819AB4ED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C430BD-FEDE-48A9-8072-D1F5176A8EB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82269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E698E-96FB-40C5-B863-439D43FF3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FC4D-6660-4540-80CF-EBAB77638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7EA28-7A24-446B-B180-95BCD1E1B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1E1A61-83EE-4D7A-8F4C-C9E9D4D7A52B}" type="datetime1">
              <a:rPr lang="en-GB" smtClean="0"/>
              <a:t>05/08/2020</a:t>
            </a:fld>
            <a:endParaRPr lang="en-GB"/>
          </a:p>
        </p:txBody>
      </p:sp>
      <p:sp>
        <p:nvSpPr>
          <p:cNvPr id="5" name="Footer Placeholder 4">
            <a:extLst>
              <a:ext uri="{FF2B5EF4-FFF2-40B4-BE49-F238E27FC236}">
                <a16:creationId xmlns:a16="http://schemas.microsoft.com/office/drawing/2014/main" id="{61356715-EBB0-4C3A-B5F2-5C97F0D2F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EC933D-1F6F-41C9-9C28-FC5E770A0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D48FB-7F56-47E9-8883-3F2796A308E0}" type="slidenum">
              <a:rPr lang="en-GB" smtClean="0"/>
              <a:t>‹#›</a:t>
            </a:fld>
            <a:endParaRPr lang="en-GB"/>
          </a:p>
        </p:txBody>
      </p:sp>
    </p:spTree>
    <p:extLst>
      <p:ext uri="{BB962C8B-B14F-4D97-AF65-F5344CB8AC3E}">
        <p14:creationId xmlns:p14="http://schemas.microsoft.com/office/powerpoint/2010/main" val="375427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6258408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devblogs.microsoft.com/powershell/public-preview-of-notebook-mode-in-the-powershell-preview-extension-for-visual-studio-cod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979008" y="6135335"/>
            <a:ext cx="623398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830519" y="245986"/>
            <a:ext cx="6645461" cy="818705"/>
          </a:xfrm>
          <a:noFill/>
        </p:spPr>
        <p:txBody>
          <a:bodyPr>
            <a:normAutofit fontScale="90000"/>
          </a:bodyPr>
          <a:lstStyle/>
          <a:p>
            <a:pPr algn="ctr"/>
            <a:r>
              <a:rPr lang="en-US" b="0" dirty="0"/>
              <a:t>I </a:t>
            </a:r>
            <a:r>
              <a:rPr lang="en-US" dirty="0" err="1"/>
              <a:t>A</a:t>
            </a:r>
            <a:r>
              <a:rPr lang="en-US" b="0" dirty="0" err="1"/>
              <a:t>in’t</a:t>
            </a:r>
            <a:r>
              <a:rPr lang="en-US" b="0" dirty="0"/>
              <a:t> No Data Scientist</a:t>
            </a:r>
          </a:p>
        </p:txBody>
      </p:sp>
      <p:sp>
        <p:nvSpPr>
          <p:cNvPr id="2" name="Rectangle 1">
            <a:extLst>
              <a:ext uri="{FF2B5EF4-FFF2-40B4-BE49-F238E27FC236}">
                <a16:creationId xmlns:a16="http://schemas.microsoft.com/office/drawing/2014/main" id="{58C59C24-E186-43FC-B214-35DC1DE55655}"/>
              </a:ext>
            </a:extLst>
          </p:cNvPr>
          <p:cNvSpPr/>
          <p:nvPr/>
        </p:nvSpPr>
        <p:spPr>
          <a:xfrm>
            <a:off x="0" y="6325085"/>
            <a:ext cx="1566711" cy="53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3">
            <a:extLst>
              <a:ext uri="{FF2B5EF4-FFF2-40B4-BE49-F238E27FC236}">
                <a16:creationId xmlns:a16="http://schemas.microsoft.com/office/drawing/2014/main" id="{1179C463-3C93-43DD-89A2-0E2F13929192}"/>
              </a:ext>
            </a:extLst>
          </p:cNvPr>
          <p:cNvSpPr txBox="1">
            <a:spLocks/>
          </p:cNvSpPr>
          <p:nvPr/>
        </p:nvSpPr>
        <p:spPr>
          <a:xfrm>
            <a:off x="2931748" y="6591542"/>
            <a:ext cx="6107416" cy="421997"/>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dirty="0"/>
              <a:t>@SQLDBAWithBeard		SqlDbaWithABeard.com		Rob Sewell		</a:t>
            </a:r>
            <a:r>
              <a:rPr lang="en-US" sz="900" dirty="0" err="1"/>
              <a:t>beard.media</a:t>
            </a:r>
            <a:r>
              <a:rPr lang="en-US" sz="900" dirty="0"/>
              <a:t>/book</a:t>
            </a:r>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6524482"/>
            <a:ext cx="12191999"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@SQLDBAWithBeard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Tree>
    <p:extLst>
      <p:ext uri="{BB962C8B-B14F-4D97-AF65-F5344CB8AC3E}">
        <p14:creationId xmlns:p14="http://schemas.microsoft.com/office/powerpoint/2010/main" val="400322667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075" b="26315"/>
          <a:stretch/>
        </p:blipFill>
        <p:spPr>
          <a:xfrm>
            <a:off x="480002" y="5143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480001" y="4793623"/>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7001182" y="4083497"/>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800" kern="1200">
                <a:solidFill>
                  <a:srgbClr val="FFFFFF"/>
                </a:solidFill>
                <a:latin typeface="+mn-lt"/>
                <a:ea typeface="+mn-ea"/>
                <a:cs typeface="+mn-cs"/>
              </a:rPr>
              <a:t>@SQLDBAWithBeard		SqlDbaWithABeard.com		Rob Sewell		beard.media/book</a:t>
            </a:r>
          </a:p>
        </p:txBody>
      </p:sp>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a:stretch>
            <a:fillRect/>
          </a:stretch>
        </p:blipFill>
        <p:spPr>
          <a:xfrm>
            <a:off x="44706" y="4274021"/>
            <a:ext cx="5891468" cy="2250461"/>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a:stretch>
            <a:fillRect/>
          </a:stretch>
        </p:blipFill>
        <p:spPr>
          <a:xfrm>
            <a:off x="2567395" y="4252762"/>
            <a:ext cx="6295271" cy="2441023"/>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3843079" y="1577193"/>
            <a:ext cx="5052685" cy="3088696"/>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6295271" cy="2441023"/>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94094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373505" y="44921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a:stretch>
            <a:fillRect/>
          </a:stretch>
        </p:blipFill>
        <p:spPr>
          <a:xfrm>
            <a:off x="44706" y="4274021"/>
            <a:ext cx="5891468" cy="2250461"/>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06481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C414CE00-B7B7-4B86-84B2-02D2F24122D3}"/>
              </a:ext>
            </a:extLst>
          </p:cNvPr>
          <p:cNvSpPr txBox="1">
            <a:spLocks/>
          </p:cNvSpPr>
          <p:nvPr/>
        </p:nvSpPr>
        <p:spPr>
          <a:xfrm>
            <a:off x="0" y="6524482"/>
            <a:ext cx="12191999"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01D8BFF0-5551-4643-AD71-9C186B21BD2D}"/>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7" name="Footer Placeholder 3">
            <a:extLst>
              <a:ext uri="{FF2B5EF4-FFF2-40B4-BE49-F238E27FC236}">
                <a16:creationId xmlns:a16="http://schemas.microsoft.com/office/drawing/2014/main" id="{2C2CC2D4-DA4C-43E6-8815-86BDC2D8698C}"/>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72663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68194" y="1501676"/>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6096000" y="1834175"/>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047066" y="550314"/>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pic>
        <p:nvPicPr>
          <p:cNvPr id="3" name="Picture 2">
            <a:extLst>
              <a:ext uri="{FF2B5EF4-FFF2-40B4-BE49-F238E27FC236}">
                <a16:creationId xmlns:a16="http://schemas.microsoft.com/office/drawing/2014/main" id="{CE402E9A-1B1F-49C5-9D40-3FF995F7AEAD}"/>
              </a:ext>
            </a:extLst>
          </p:cNvPr>
          <p:cNvPicPr>
            <a:picLocks noChangeAspect="1"/>
          </p:cNvPicPr>
          <p:nvPr/>
        </p:nvPicPr>
        <p:blipFill>
          <a:blip r:embed="rId3"/>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E9D9F7D6-A98D-429E-B2A5-43B975E8A4CF}"/>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4A355F7D-13EF-432E-9484-3C432364FC32}"/>
              </a:ext>
            </a:extLst>
          </p:cNvPr>
          <p:cNvPicPr>
            <a:picLocks noChangeAspect="1"/>
          </p:cNvPicPr>
          <p:nvPr/>
        </p:nvPicPr>
        <p:blipFill>
          <a:blip r:embed="rId4"/>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70BCBD57-8DFC-4B46-8B6D-0C91B1D827C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18475" y="1558428"/>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5895149" y="1558427"/>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949CE61A-DCCB-4834-939D-A00B6CA63802}"/>
              </a:ext>
            </a:extLst>
          </p:cNvPr>
          <p:cNvPicPr>
            <a:picLocks noChangeAspect="1"/>
          </p:cNvPicPr>
          <p:nvPr/>
        </p:nvPicPr>
        <p:blipFill>
          <a:blip r:embed="rId4"/>
          <a:stretch>
            <a:fillRect/>
          </a:stretch>
        </p:blipFill>
        <p:spPr>
          <a:xfrm>
            <a:off x="10405432" y="5854700"/>
            <a:ext cx="1698443" cy="1003300"/>
          </a:xfrm>
          <a:prstGeom prst="rect">
            <a:avLst/>
          </a:prstGeom>
        </p:spPr>
      </p:pic>
      <p:sp>
        <p:nvSpPr>
          <p:cNvPr id="7" name="Footer Placeholder 3">
            <a:extLst>
              <a:ext uri="{FF2B5EF4-FFF2-40B4-BE49-F238E27FC236}">
                <a16:creationId xmlns:a16="http://schemas.microsoft.com/office/drawing/2014/main" id="{06392951-BC91-4541-BA42-516697A6AEB4}"/>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13268" y="1150147"/>
            <a:ext cx="11815232" cy="143350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
        <p:nvSpPr>
          <p:cNvPr id="8" name="Footer Placeholder 3">
            <a:extLst>
              <a:ext uri="{FF2B5EF4-FFF2-40B4-BE49-F238E27FC236}">
                <a16:creationId xmlns:a16="http://schemas.microsoft.com/office/drawing/2014/main" id="{F4787CD1-41B4-4666-B621-895934C59177}"/>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0" y="6524482"/>
            <a:ext cx="12191999"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dirty="0">
                <a:solidFill>
                  <a:srgbClr val="FFFFFF"/>
                </a:solidFill>
              </a:rPr>
              <a:t>@SQLDBAWithBeard		SqlDbaWithABeard.com		Rob Sewell		</a:t>
            </a:r>
            <a:r>
              <a:rPr lang="en-US" sz="900" dirty="0" err="1">
                <a:solidFill>
                  <a:srgbClr val="FFFFFF"/>
                </a:solidFill>
              </a:rPr>
              <a:t>beard.media</a:t>
            </a:r>
            <a:r>
              <a:rPr lang="en-US" sz="900" dirty="0">
                <a:solidFill>
                  <a:srgbClr val="FFFFFF"/>
                </a:solidFill>
              </a:rPr>
              <a:t>/book</a:t>
            </a: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6" name="Rectangle 5">
            <a:extLst>
              <a:ext uri="{FF2B5EF4-FFF2-40B4-BE49-F238E27FC236}">
                <a16:creationId xmlns:a16="http://schemas.microsoft.com/office/drawing/2014/main" id="{1D8D680E-42BF-4CF4-804F-97D5AD4D6514}"/>
              </a:ext>
            </a:extLst>
          </p:cNvPr>
          <p:cNvSpPr/>
          <p:nvPr/>
        </p:nvSpPr>
        <p:spPr>
          <a:xfrm>
            <a:off x="1089126" y="3504823"/>
            <a:ext cx="10595993" cy="1569660"/>
          </a:xfrm>
          <a:prstGeom prst="rect">
            <a:avLst/>
          </a:prstGeom>
        </p:spPr>
        <p:txBody>
          <a:bodyPr wrap="square">
            <a:spAutoFit/>
          </a:bodyPr>
          <a:lstStyle/>
          <a:p>
            <a:r>
              <a:rPr lang="en-GB" sz="3200" dirty="0">
                <a:hlinkClick r:id="rId2"/>
              </a:rPr>
              <a:t>https://devblogs.microsoft.com/powershell/public-preview-of-notebook-mode-in-the-powershell-preview-extension-for-visual-studio-code/</a:t>
            </a:r>
            <a:endParaRPr lang="en-GB" sz="3200" dirty="0"/>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07444" y="236433"/>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0" y="1048546"/>
            <a:ext cx="11815232" cy="143350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8" name="Footer Placeholder 3">
            <a:extLst>
              <a:ext uri="{FF2B5EF4-FFF2-40B4-BE49-F238E27FC236}">
                <a16:creationId xmlns:a16="http://schemas.microsoft.com/office/drawing/2014/main" id="{C0023DC1-1F77-44D6-989F-C1A6FBF696EB}"/>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7" name="Footer Placeholder 3">
            <a:extLst>
              <a:ext uri="{FF2B5EF4-FFF2-40B4-BE49-F238E27FC236}">
                <a16:creationId xmlns:a16="http://schemas.microsoft.com/office/drawing/2014/main" id="{6752588E-4112-4B71-8469-8DCA182B308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endParaRPr lang="en-GB" sz="2800" dirty="0"/>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8152B895-61FF-42CA-8C7B-CF9C3061224E}"/>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EEE6B886-238E-4D78-BF10-29B85F6104F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39032" y="6117863"/>
            <a:ext cx="5647824"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391719" y="432361"/>
            <a:ext cx="7942452" cy="818705"/>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13778741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idx="4294967295"/>
          </p:nvPr>
        </p:nvSpPr>
        <p:spPr>
          <a:xfrm>
            <a:off x="522515" y="192314"/>
            <a:ext cx="11307763" cy="819150"/>
          </a:xfrm>
        </p:spPr>
        <p:txBody>
          <a:bodyPr>
            <a:normAutofit/>
          </a:bodyPr>
          <a:lstStyle/>
          <a:p>
            <a:pPr algn="ctr"/>
            <a:r>
              <a:rPr lang="en-GB" dirty="0"/>
              <a:t>First – Lets go back in time</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1435</Words>
  <Application>Microsoft Office PowerPoint</Application>
  <PresentationFormat>Widescreen</PresentationFormat>
  <Paragraphs>145</Paragraphs>
  <Slides>46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Calibri</vt:lpstr>
      <vt:lpstr>Calibri Light</vt:lpstr>
      <vt:lpstr>Segoe UI</vt:lpstr>
      <vt:lpstr>Segoe UI Light</vt:lpstr>
      <vt:lpstr>Segoe UI Semibold</vt:lpstr>
      <vt:lpstr>Segoe UI Semilight</vt:lpstr>
      <vt:lpstr>Office Theme</vt:lpstr>
      <vt:lpstr>PASS 2013_SpeakerTemplate_16x9</vt:lpstr>
      <vt:lpstr>I Ain’t No Data Scientist</vt:lpstr>
      <vt:lpstr>Rob Sewell</vt:lpstr>
      <vt:lpstr>PowerPoint Presentation</vt:lpstr>
      <vt:lpstr>PowerPoint Presentation</vt:lpstr>
      <vt:lpstr>PowerPoint Presentation</vt:lpstr>
      <vt:lpstr>PowerPoint Presentation</vt:lpstr>
      <vt:lpstr>PowerPoint Presentation</vt:lpstr>
      <vt:lpstr>What is a Jupyter Notebook?</vt:lpstr>
      <vt:lpstr>First – Lets go back in time</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2</cp:revision>
  <dcterms:created xsi:type="dcterms:W3CDTF">2020-02-15T15:46:20Z</dcterms:created>
  <dcterms:modified xsi:type="dcterms:W3CDTF">2020-08-05T17:23:54Z</dcterms:modified>
</cp:coreProperties>
</file>